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KỸ THUẬT LẬP TRÌNH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r>
              <a:rPr lang="en-US" dirty="0" smtClean="0"/>
              <a:t>GIẢNG VIÊN: NGUYỄN VÂN GIANG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8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8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5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MẢNG VÀ CHUỖI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r>
              <a:rPr lang="en-US" sz="3600" dirty="0" smtClean="0"/>
              <a:t>5.1</a:t>
            </a:r>
            <a:r>
              <a:rPr lang="en-US" sz="3600" dirty="0" smtClean="0"/>
              <a:t>. </a:t>
            </a:r>
            <a:r>
              <a:rPr lang="en-US" sz="3600" dirty="0" err="1" smtClean="0"/>
              <a:t>Mảng</a:t>
            </a:r>
            <a:endParaRPr lang="en-US" sz="3600" dirty="0" smtClean="0"/>
          </a:p>
          <a:p>
            <a:pPr algn="l"/>
            <a:r>
              <a:rPr lang="fr-FR" sz="3600" dirty="0"/>
              <a:t>5</a:t>
            </a:r>
            <a:r>
              <a:rPr lang="fr-FR" sz="3600" dirty="0" smtClean="0"/>
              <a:t>.2</a:t>
            </a:r>
            <a:r>
              <a:rPr lang="fr-FR" sz="3600" dirty="0" smtClean="0"/>
              <a:t>. </a:t>
            </a:r>
            <a:r>
              <a:rPr lang="fr-FR" sz="3600" dirty="0" err="1" smtClean="0"/>
              <a:t>Chuỗi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4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744" y="400396"/>
            <a:ext cx="8856984" cy="122068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en-US" sz="6400" dirty="0" smtClean="0">
                <a:effectLst/>
              </a:rPr>
              <a:t>5</a:t>
            </a:r>
            <a:r>
              <a:rPr lang="en-US" sz="6400" dirty="0" smtClean="0">
                <a:effectLst/>
              </a:rPr>
              <a:t>.2.CHUỖI (STRING)</a:t>
            </a:r>
            <a:endParaRPr lang="en-US" sz="6400" i="1" u="dbl" dirty="0" smtClean="0">
              <a:effectLst/>
            </a:endParaRPr>
          </a:p>
          <a:p>
            <a:pPr algn="ctr">
              <a:defRPr/>
            </a:pPr>
            <a:r>
              <a:rPr lang="vi-VN" sz="3600" dirty="0" smtClean="0"/>
              <a:t/>
            </a:r>
            <a:br>
              <a:rPr lang="vi-VN" sz="3600" dirty="0" smtClean="0"/>
            </a:b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23224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.2.1. KHÁI NIỆM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Chuỗi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mảng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Chuỗi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thúc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ký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'\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0'</a:t>
            </a: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3645024"/>
            <a:ext cx="8638728" cy="2987677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5.2.2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KHAI BÁO CHUỖI</a:t>
            </a:r>
            <a:endParaRPr lang="en-US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char &lt;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Tên_chuỗi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 [&lt;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Độ_dài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&gt;];</a:t>
            </a:r>
          </a:p>
          <a:p>
            <a:pPr algn="l">
              <a:defRPr/>
            </a:pP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: char  s[100];</a:t>
            </a:r>
          </a:p>
          <a:p>
            <a:pPr algn="l">
              <a:defRPr/>
            </a:pP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Khai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báo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gán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ban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đầu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 </a:t>
            </a:r>
          </a:p>
          <a:p>
            <a:pPr algn="l">
              <a:defRPr/>
            </a:pP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char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s[100]={’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K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’,’h’,’o’,’a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’,’ ’,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’C’,’N’,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’T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’,’T’,’\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0’};</a:t>
            </a:r>
          </a:p>
          <a:p>
            <a:pPr algn="l">
              <a:defRPr/>
            </a:pP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char s[100]=“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Khoa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CNTT”;</a:t>
            </a:r>
          </a:p>
          <a:p>
            <a:pPr algn="l">
              <a:defRPr/>
            </a:pP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char s[]=‘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Khoa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CNTT”;</a:t>
            </a:r>
            <a:endParaRPr lang="en-US" sz="2000" b="1" dirty="0" smtClean="0">
              <a:latin typeface="Courier New" pitchFamily="49" charset="0"/>
              <a:cs typeface="Courier New" pitchFamily="49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387322"/>
              </p:ext>
            </p:extLst>
          </p:nvPr>
        </p:nvGraphicFramePr>
        <p:xfrm>
          <a:off x="1043608" y="2996952"/>
          <a:ext cx="6096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1390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\0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201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476672"/>
            <a:ext cx="8638728" cy="59046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.2.3. CÁC HÀM  XỬ LÝ CHUỖI</a:t>
            </a:r>
          </a:p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nhập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gets(&lt;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	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 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char name[50]; 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chuoi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ho ten: "); 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gets(name);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Lưu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ý: 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1.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gets()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()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hay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cin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sạch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đệm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bàn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phím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lệnh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</a:t>
            </a:r>
          </a:p>
          <a:p>
            <a:pPr marL="342900" indent="-342900" algn="just">
              <a:buFontTx/>
              <a:buChar char="-"/>
            </a:pP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fflush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stdin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	//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stdlib.h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just"/>
            <a:r>
              <a:rPr lang="en-US" sz="2400" b="1" dirty="0">
                <a:latin typeface="Arial" pitchFamily="34" charset="0"/>
                <a:cs typeface="Arial" pitchFamily="34" charset="0"/>
              </a:rPr>
              <a:t>2.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s",name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);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hay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cin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&gt;&gt;name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chuỗi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trắng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028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489604"/>
            <a:ext cx="8638728" cy="5904656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5.2.3.2.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xuất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puts(&lt;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	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 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char name[50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]=“Ly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”; </a:t>
            </a: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1: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puts(name); </a:t>
            </a:r>
          </a:p>
          <a:p>
            <a:pPr algn="just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2: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rintf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(“%s”, name);</a:t>
            </a: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Lưu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ý: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Sau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khi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xuất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xong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tư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̣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động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xuống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dòng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52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46364" y="523706"/>
            <a:ext cx="8638728" cy="5904656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5.2.3.3.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strlen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	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string.h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l"/>
            <a:r>
              <a:rPr lang="en-US" sz="2400" i="1" dirty="0" err="1"/>
              <a:t>Trả</a:t>
            </a:r>
            <a:r>
              <a:rPr lang="en-US" sz="2400" i="1" dirty="0"/>
              <a:t> </a:t>
            </a:r>
            <a:r>
              <a:rPr lang="en-US" sz="2400" i="1" dirty="0" err="1"/>
              <a:t>về</a:t>
            </a:r>
            <a:r>
              <a:rPr lang="en-US" sz="2400" i="1" dirty="0"/>
              <a:t> </a:t>
            </a:r>
            <a:r>
              <a:rPr lang="en-US" sz="2400" i="1" dirty="0" err="1"/>
              <a:t>chiều</a:t>
            </a:r>
            <a:r>
              <a:rPr lang="en-US" sz="2400" i="1" dirty="0"/>
              <a:t> </a:t>
            </a:r>
            <a:r>
              <a:rPr lang="en-US" sz="2400" i="1" dirty="0" err="1"/>
              <a:t>dài</a:t>
            </a:r>
            <a:r>
              <a:rPr lang="en-US" sz="2400" i="1" dirty="0"/>
              <a:t> </a:t>
            </a:r>
            <a:r>
              <a:rPr lang="en-US" sz="2400" i="1" dirty="0" err="1"/>
              <a:t>chuỗi</a:t>
            </a:r>
            <a:endParaRPr lang="en-US" sz="2400" i="1" dirty="0"/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char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name[50]="Ly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”; 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=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strlen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(name);	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  <a:sym typeface="Wingdings"/>
              </a:rPr>
              <a:t>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= 11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5.2.3.4.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sao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chép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strcpy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chuỗi_đích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&gt;,&lt;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chuỗi_nguồn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string.h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just"/>
            <a:r>
              <a:rPr lang="en-US" sz="2400" i="1" dirty="0" err="1" smtClean="0"/>
              <a:t>Chép</a:t>
            </a:r>
            <a:r>
              <a:rPr lang="en-US" sz="2400" i="1" dirty="0" smtClean="0"/>
              <a:t> </a:t>
            </a:r>
            <a:r>
              <a:rPr lang="en-US" sz="2400" i="1" dirty="0"/>
              <a:t>&lt;</a:t>
            </a:r>
            <a:r>
              <a:rPr lang="en-US" sz="2400" i="1" dirty="0" err="1" smtClean="0"/>
              <a:t>chuỗi_nguồn</a:t>
            </a:r>
            <a:r>
              <a:rPr lang="en-US" sz="2400" i="1" dirty="0"/>
              <a:t>&gt; </a:t>
            </a:r>
            <a:r>
              <a:rPr lang="en-US" sz="2400" i="1" dirty="0" err="1" smtClean="0"/>
              <a:t>vào</a:t>
            </a:r>
            <a:r>
              <a:rPr lang="en-US" sz="2400" i="1" dirty="0" smtClean="0"/>
              <a:t> &lt;</a:t>
            </a:r>
            <a:r>
              <a:rPr lang="en-US" sz="2400" i="1" dirty="0" err="1" smtClean="0"/>
              <a:t>chuỗi</a:t>
            </a:r>
            <a:r>
              <a:rPr lang="en-US" sz="2400" i="1" dirty="0" smtClean="0"/>
              <a:t>_ </a:t>
            </a:r>
            <a:r>
              <a:rPr lang="en-US" sz="2400" i="1" dirty="0" err="1" smtClean="0"/>
              <a:t>đích</a:t>
            </a:r>
            <a:r>
              <a:rPr lang="en-US" sz="2400" i="1" dirty="0" smtClean="0"/>
              <a:t>&gt;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char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s1[]="Hello, World!", s2[30];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strcpy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(s2, s1);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("%s”, s2);	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  <a:sym typeface="Wingdings"/>
              </a:rPr>
              <a:t>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s2 = "Hello, World!"</a:t>
            </a:r>
          </a:p>
          <a:p>
            <a:pPr algn="just"/>
            <a:endParaRPr lang="en-US" sz="2400" dirty="0"/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38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46364" y="523706"/>
            <a:ext cx="8638728" cy="59046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5.2.3.5.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nối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strcat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chuỗi_đích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&gt;,&lt;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chuỗi_nguồn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string.h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just"/>
            <a:r>
              <a:rPr lang="en-US" sz="2400" i="1" dirty="0" err="1" smtClean="0"/>
              <a:t>Nối</a:t>
            </a:r>
            <a:r>
              <a:rPr lang="en-US" sz="2400" i="1" dirty="0" smtClean="0"/>
              <a:t> </a:t>
            </a:r>
            <a:r>
              <a:rPr lang="en-US" sz="2400" i="1" dirty="0"/>
              <a:t>&lt;</a:t>
            </a:r>
            <a:r>
              <a:rPr lang="en-US" sz="2400" i="1" dirty="0" err="1" smtClean="0"/>
              <a:t>chuỗi_nguồn</a:t>
            </a:r>
            <a:r>
              <a:rPr lang="en-US" sz="2400" i="1" dirty="0"/>
              <a:t>&gt; </a:t>
            </a:r>
            <a:r>
              <a:rPr lang="en-US" sz="2400" i="1" dirty="0" err="1" smtClean="0"/>
              <a:t>vào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cuối</a:t>
            </a:r>
            <a:r>
              <a:rPr lang="en-US" sz="2400" i="1" dirty="0" smtClean="0"/>
              <a:t> &lt;</a:t>
            </a:r>
            <a:r>
              <a:rPr lang="en-US" sz="2400" i="1" dirty="0" err="1" smtClean="0"/>
              <a:t>chuỗi</a:t>
            </a:r>
            <a:r>
              <a:rPr lang="en-US" sz="2400" i="1" dirty="0" smtClean="0"/>
              <a:t>_ </a:t>
            </a:r>
            <a:r>
              <a:rPr lang="en-US" sz="2400" i="1" dirty="0" err="1" smtClean="0"/>
              <a:t>đích</a:t>
            </a:r>
            <a:r>
              <a:rPr lang="en-US" sz="2400" i="1" dirty="0" smtClean="0"/>
              <a:t>&gt;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char s1[30]="Hello ", s2[]="World!"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strcat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(s1,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s2);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  <a:sym typeface="Wingdings"/>
              </a:rPr>
              <a:t>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s3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= "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Hello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World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!"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33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549</TotalTime>
  <Words>194</Words>
  <Application>Microsoft Office PowerPoint</Application>
  <PresentationFormat>On-screen Show (4:3)</PresentationFormat>
  <Paragraphs>82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Flow</vt:lpstr>
      <vt:lpstr>KỸ THUẬT LẬP TRÌNH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LẬP TRÌNH 1</dc:title>
  <dc:creator>giang</dc:creator>
  <cp:lastModifiedBy>giang</cp:lastModifiedBy>
  <cp:revision>38</cp:revision>
  <dcterms:created xsi:type="dcterms:W3CDTF">2020-05-10T08:10:25Z</dcterms:created>
  <dcterms:modified xsi:type="dcterms:W3CDTF">2020-05-14T15:36:25Z</dcterms:modified>
</cp:coreProperties>
</file>